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9945688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s-ES"/>
              <a:t>Pulse para editar el formato de las notas</a:t>
            </a:r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s-ES"/>
              <a:t>&lt;encabezado&gt;</a:t>
            </a:r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s-ES"/>
              <a:t>&lt;fecha/hora&gt;</a:t>
            </a:r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s-ES"/>
              <a:t>&lt;pie de página&gt;</a:t>
            </a:r>
            <a:endParaRPr/>
          </a:p>
        </p:txBody>
      </p:sp>
      <p:sp>
        <p:nvSpPr>
          <p:cNvPr id="150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B19171B1-D131-41F1-9181-81E1A16191C1}" type="slidenum">
              <a:rPr lang="es-ES"/>
              <a:pPr algn="r"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223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01D16191-21F1-4161-81E1-11C19131F1B1}" type="slidenum">
              <a:rPr lang="es-ES" sz="1200">
                <a:solidFill>
                  <a:srgbClr val="FFFF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225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1E10181-B181-41E1-B151-C1A1C1111141}" type="slidenum">
              <a:rPr lang="es-ES" sz="2400">
                <a:solidFill>
                  <a:srgbClr val="FFFF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227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1D1D151-1121-4101-9141-8141F121E1A1}" type="slidenum">
              <a:rPr lang="es-ES" sz="1200">
                <a:solidFill>
                  <a:srgbClr val="FFFF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nimated glossy Earth,looping.wmv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1160" y="92520"/>
            <a:ext cx="2229480" cy="1328400"/>
          </a:xfrm>
          <a:prstGeom prst="rect">
            <a:avLst/>
          </a:prstGeom>
        </p:spPr>
      </p:pic>
      <p:pic>
        <p:nvPicPr>
          <p:cNvPr id="7" name="Picture 7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  <p:pic>
        <p:nvPicPr>
          <p:cNvPr id="2" name="Animated glossy Earth,looping.wmv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2300400"/>
            <a:ext cx="6857280" cy="4571280"/>
          </a:xfrm>
          <a:prstGeom prst="rect">
            <a:avLst/>
          </a:prstGeom>
        </p:spPr>
      </p:pic>
      <p:pic>
        <p:nvPicPr>
          <p:cNvPr id="3" name="Picture 7"/>
          <p:cNvPicPr/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447920" y="130680"/>
            <a:ext cx="7466760" cy="1142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s-ES"/>
              <a:t>Pulse para editar el formato del texto de título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/>
              <a:t>Pulse para editar los formatos del texto del 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/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/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/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/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/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/>
              <a:t>Séptimo nivel del 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Animated glossy Earth,looping.wmv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1160" y="92520"/>
            <a:ext cx="2229480" cy="1328400"/>
          </a:xfrm>
          <a:prstGeom prst="rect">
            <a:avLst/>
          </a:prstGeom>
        </p:spPr>
      </p:pic>
      <p:pic>
        <p:nvPicPr>
          <p:cNvPr id="39" name="Picture 7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s-ES"/>
              <a:t>Pulse para editar el formato del texto de título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/>
              <a:t>Pulse para editar los formatos del texto del 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/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/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/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/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/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/>
              <a:t>Séptimo nivel del 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Animated glossy Earth,looping.wmv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1160" y="92520"/>
            <a:ext cx="2229480" cy="1328400"/>
          </a:xfrm>
          <a:prstGeom prst="rect">
            <a:avLst/>
          </a:prstGeom>
        </p:spPr>
      </p:pic>
      <p:pic>
        <p:nvPicPr>
          <p:cNvPr id="75" name="Picture 7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447920" y="130680"/>
            <a:ext cx="7466760" cy="1142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s-ES"/>
              <a:t>Pulse para editar el formato del texto de título</a:t>
            </a:r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/>
              <a:t>Pulse para editar los formatos del texto del 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/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/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/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/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/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/>
              <a:t>Séptimo nivel del 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Animated glossy Earth,looping.wmv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1160" y="92520"/>
            <a:ext cx="2229480" cy="1328400"/>
          </a:xfrm>
          <a:prstGeom prst="rect">
            <a:avLst/>
          </a:prstGeom>
        </p:spPr>
      </p:pic>
      <p:pic>
        <p:nvPicPr>
          <p:cNvPr id="111" name="Picture 7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447920" y="130680"/>
            <a:ext cx="7466760" cy="1142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s-ES"/>
              <a:t>Pulse para editar el formato del texto de título</a:t>
            </a:r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228600" y="1371600"/>
            <a:ext cx="8686080" cy="495216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s-ES"/>
              <a:t>Pulse para editar los formatos del texto del 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/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/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/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/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/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/>
              <a:t>Séptimo nivel del 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1944000" y="522000"/>
            <a:ext cx="6394680" cy="1853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s-ES" sz="6000">
                <a:solidFill>
                  <a:srgbClr val="000000"/>
                </a:solidFill>
                <a:latin typeface="Calibri"/>
              </a:rPr>
              <a:t>Volcanes y terremotos</a:t>
            </a:r>
            <a:endParaRPr/>
          </a:p>
        </p:txBody>
      </p:sp>
      <p:sp>
        <p:nvSpPr>
          <p:cNvPr id="152" name="CustomShape 2"/>
          <p:cNvSpPr/>
          <p:nvPr/>
        </p:nvSpPr>
        <p:spPr>
          <a:xfrm>
            <a:off x="3962520" y="4628880"/>
            <a:ext cx="4952160" cy="17517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ES" sz="2400">
                <a:solidFill>
                  <a:srgbClr val="8B8B8B"/>
                </a:solidFill>
                <a:latin typeface="Calibri"/>
              </a:rPr>
              <a:t>Introducción al medio físico</a:t>
            </a:r>
            <a:endParaRPr/>
          </a:p>
          <a:p>
            <a:pPr algn="r">
              <a:lnSpc>
                <a:spcPct val="100000"/>
              </a:lnSpc>
            </a:pPr>
            <a:r>
              <a:rPr lang="es-ES" sz="2400">
                <a:solidFill>
                  <a:srgbClr val="8B8B8B"/>
                </a:solidFill>
                <a:latin typeface="Calibri"/>
              </a:rPr>
              <a:t>Universidad Nacional de Avellaneda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 fill="freeze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freeze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1000" fill="freeze"/>
                                        <p:tgtEl>
                                          <p:spTgt spid="152">
                                            <p:txEl>
                                              <p:p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1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640" y="1845000"/>
            <a:ext cx="7381080" cy="4085640"/>
          </a:xfrm>
          <a:prstGeom prst="rect">
            <a:avLst/>
          </a:prstGeom>
        </p:spPr>
      </p:pic>
      <p:sp>
        <p:nvSpPr>
          <p:cNvPr id="184" name="CustomShape 1"/>
          <p:cNvSpPr/>
          <p:nvPr/>
        </p:nvSpPr>
        <p:spPr>
          <a:xfrm>
            <a:off x="1447920" y="130680"/>
            <a:ext cx="746676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4400">
                <a:solidFill>
                  <a:srgbClr val="000000"/>
                </a:solidFill>
                <a:latin typeface="Arial"/>
              </a:rPr>
              <a:t>Límites de las placas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 fill="freeze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1447920" y="130680"/>
            <a:ext cx="746676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4400">
                <a:solidFill>
                  <a:srgbClr val="000000"/>
                </a:solidFill>
                <a:latin typeface="Calibri"/>
              </a:rPr>
              <a:t>La estructura de un volcán</a:t>
            </a:r>
            <a:endParaRPr/>
          </a:p>
        </p:txBody>
      </p:sp>
      <p:pic>
        <p:nvPicPr>
          <p:cNvPr id="186" name="3 Marcador de contenido"/>
          <p:cNvPicPr/>
          <p:nvPr/>
        </p:nvPicPr>
        <p:blipFill>
          <a:blip r:embed="rId2"/>
          <a:stretch>
            <a:fillRect/>
          </a:stretch>
        </p:blipFill>
        <p:spPr>
          <a:xfrm>
            <a:off x="1941480" y="1371600"/>
            <a:ext cx="5260680" cy="49521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100" fill="freeze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1447920" y="130680"/>
            <a:ext cx="746676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4400">
                <a:solidFill>
                  <a:srgbClr val="000000"/>
                </a:solidFill>
                <a:latin typeface="Calibri"/>
              </a:rPr>
              <a:t>La ubicación de los volcanes</a:t>
            </a:r>
            <a:endParaRPr/>
          </a:p>
        </p:txBody>
      </p:sp>
      <p:pic>
        <p:nvPicPr>
          <p:cNvPr id="188" name="3 Marcador de contenido"/>
          <p:cNvPicPr/>
          <p:nvPr/>
        </p:nvPicPr>
        <p:blipFill>
          <a:blip r:embed="rId2"/>
          <a:stretch>
            <a:fillRect/>
          </a:stretch>
        </p:blipFill>
        <p:spPr>
          <a:xfrm>
            <a:off x="296280" y="1700640"/>
            <a:ext cx="8601840" cy="43196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 fill="freeze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1447920" y="130680"/>
            <a:ext cx="746676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4400">
                <a:solidFill>
                  <a:srgbClr val="000000"/>
                </a:solidFill>
                <a:latin typeface="Calibri"/>
              </a:rPr>
              <a:t>Lo que vemos en la superficie</a:t>
            </a:r>
            <a:endParaRPr/>
          </a:p>
        </p:txBody>
      </p:sp>
      <p:pic>
        <p:nvPicPr>
          <p:cNvPr id="154" name="Lava.avi"/>
          <p:cNvPicPr/>
          <p:nvPr/>
        </p:nvPicPr>
        <p:blipFill>
          <a:blip r:embed="rId2"/>
          <a:stretch>
            <a:fillRect/>
          </a:stretch>
        </p:blipFill>
        <p:spPr>
          <a:xfrm>
            <a:off x="1327320" y="1371600"/>
            <a:ext cx="6489000" cy="49521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7" dur="2000" fill="freeze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1447920" y="130680"/>
            <a:ext cx="746676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4400">
                <a:solidFill>
                  <a:srgbClr val="000000"/>
                </a:solidFill>
                <a:latin typeface="Calibri"/>
              </a:rPr>
              <a:t>¿Cómo es la tierra por dentro?</a:t>
            </a:r>
            <a:endParaRPr/>
          </a:p>
        </p:txBody>
      </p:sp>
      <p:pic>
        <p:nvPicPr>
          <p:cNvPr id="156" name="3 Marcador de contenido"/>
          <p:cNvPicPr/>
          <p:nvPr/>
        </p:nvPicPr>
        <p:blipFill>
          <a:blip r:embed="rId2"/>
          <a:stretch>
            <a:fillRect/>
          </a:stretch>
        </p:blipFill>
        <p:spPr>
          <a:xfrm>
            <a:off x="1935720" y="1466640"/>
            <a:ext cx="5127480" cy="4952160"/>
          </a:xfrm>
          <a:prstGeom prst="rect">
            <a:avLst/>
          </a:prstGeom>
        </p:spPr>
      </p:pic>
      <p:pic>
        <p:nvPicPr>
          <p:cNvPr id="157" name="3 Marcador de contenido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640" y="1387800"/>
            <a:ext cx="6768000" cy="51105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 fill="freeze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2" dur="1000" fill="hold"/>
                                        <p:tgtEl>
                                          <p:spTgt spid="157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3" dur="1000" fill="hold"/>
                                        <p:tgtEl>
                                          <p:spTgt spid="157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fill="freeze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1447920" y="130680"/>
            <a:ext cx="746676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4400">
                <a:solidFill>
                  <a:srgbClr val="000000"/>
                </a:solidFill>
                <a:latin typeface="Calibri"/>
              </a:rPr>
              <a:t>Alguien pensó...</a:t>
            </a:r>
            <a:endParaRPr/>
          </a:p>
        </p:txBody>
      </p:sp>
      <p:pic>
        <p:nvPicPr>
          <p:cNvPr id="159" name="7 Marcador de contenido"/>
          <p:cNvPicPr/>
          <p:nvPr/>
        </p:nvPicPr>
        <p:blipFill>
          <a:blip r:embed="rId3"/>
          <a:stretch>
            <a:fillRect/>
          </a:stretch>
        </p:blipFill>
        <p:spPr>
          <a:xfrm>
            <a:off x="1331640" y="1556640"/>
            <a:ext cx="6603120" cy="4952160"/>
          </a:xfrm>
          <a:prstGeom prst="rect">
            <a:avLst/>
          </a:prstGeom>
        </p:spPr>
      </p:pic>
      <p:sp>
        <p:nvSpPr>
          <p:cNvPr id="160" name="Line 2"/>
          <p:cNvSpPr/>
          <p:nvPr/>
        </p:nvSpPr>
        <p:spPr>
          <a:xfrm flipH="1">
            <a:off x="2735640" y="2564640"/>
            <a:ext cx="1224000" cy="1152360"/>
          </a:xfrm>
          <a:prstGeom prst="line">
            <a:avLst/>
          </a:prstGeom>
          <a:ln w="38160">
            <a:solidFill>
              <a:srgbClr val="FFFF00"/>
            </a:solidFill>
            <a:round/>
          </a:ln>
        </p:spPr>
      </p:sp>
      <p:sp>
        <p:nvSpPr>
          <p:cNvPr id="161" name="Line 3"/>
          <p:cNvSpPr/>
          <p:nvPr/>
        </p:nvSpPr>
        <p:spPr>
          <a:xfrm flipH="1" flipV="1">
            <a:off x="2635920" y="3717000"/>
            <a:ext cx="999720" cy="711720"/>
          </a:xfrm>
          <a:prstGeom prst="line">
            <a:avLst/>
          </a:prstGeom>
          <a:ln w="38160">
            <a:solidFill>
              <a:srgbClr val="FFFF00"/>
            </a:solidFill>
            <a:round/>
          </a:ln>
        </p:spPr>
      </p:sp>
      <p:sp>
        <p:nvSpPr>
          <p:cNvPr id="162" name="Line 4"/>
          <p:cNvSpPr/>
          <p:nvPr/>
        </p:nvSpPr>
        <p:spPr>
          <a:xfrm flipH="1">
            <a:off x="2699640" y="4428720"/>
            <a:ext cx="936000" cy="1152000"/>
          </a:xfrm>
          <a:prstGeom prst="line">
            <a:avLst/>
          </a:prstGeom>
          <a:ln w="38160">
            <a:solidFill>
              <a:srgbClr val="FFFF00"/>
            </a:solidFill>
            <a:round/>
          </a:ln>
        </p:spPr>
      </p:sp>
      <p:sp>
        <p:nvSpPr>
          <p:cNvPr id="163" name="Line 5"/>
          <p:cNvSpPr/>
          <p:nvPr/>
        </p:nvSpPr>
        <p:spPr>
          <a:xfrm flipH="1">
            <a:off x="3635640" y="2643840"/>
            <a:ext cx="1224360" cy="1152360"/>
          </a:xfrm>
          <a:prstGeom prst="line">
            <a:avLst/>
          </a:prstGeom>
          <a:ln w="38160">
            <a:solidFill>
              <a:srgbClr val="FFFF00"/>
            </a:solidFill>
            <a:round/>
          </a:ln>
        </p:spPr>
      </p:sp>
      <p:sp>
        <p:nvSpPr>
          <p:cNvPr id="164" name="Line 6"/>
          <p:cNvSpPr/>
          <p:nvPr/>
        </p:nvSpPr>
        <p:spPr>
          <a:xfrm flipH="1">
            <a:off x="3963960" y="4293000"/>
            <a:ext cx="499680" cy="0"/>
          </a:xfrm>
          <a:prstGeom prst="line">
            <a:avLst/>
          </a:prstGeom>
          <a:ln w="38160">
            <a:solidFill>
              <a:srgbClr val="FFFF00"/>
            </a:solidFill>
            <a:round/>
          </a:ln>
        </p:spPr>
      </p:sp>
      <p:sp>
        <p:nvSpPr>
          <p:cNvPr id="165" name="Line 7"/>
          <p:cNvSpPr/>
          <p:nvPr/>
        </p:nvSpPr>
        <p:spPr>
          <a:xfrm>
            <a:off x="4463640" y="4293000"/>
            <a:ext cx="108360" cy="1152000"/>
          </a:xfrm>
          <a:prstGeom prst="line">
            <a:avLst/>
          </a:prstGeom>
          <a:ln w="38160">
            <a:solidFill>
              <a:srgbClr val="FFFF00"/>
            </a:solidFill>
            <a:round/>
          </a:ln>
        </p:spPr>
      </p:sp>
      <p:sp>
        <p:nvSpPr>
          <p:cNvPr id="166" name="Line 8"/>
          <p:cNvSpPr/>
          <p:nvPr/>
        </p:nvSpPr>
        <p:spPr>
          <a:xfrm flipH="1">
            <a:off x="5004000" y="4072680"/>
            <a:ext cx="499680" cy="1012320"/>
          </a:xfrm>
          <a:prstGeom prst="line">
            <a:avLst/>
          </a:prstGeom>
          <a:ln w="38160">
            <a:solidFill>
              <a:srgbClr val="FFFF00"/>
            </a:solidFill>
            <a:round/>
          </a:ln>
        </p:spPr>
      </p:sp>
      <p:sp>
        <p:nvSpPr>
          <p:cNvPr id="167" name="Line 9"/>
          <p:cNvSpPr/>
          <p:nvPr/>
        </p:nvSpPr>
        <p:spPr>
          <a:xfrm flipH="1" flipV="1">
            <a:off x="5652000" y="3796200"/>
            <a:ext cx="249840" cy="496800"/>
          </a:xfrm>
          <a:prstGeom prst="line">
            <a:avLst/>
          </a:prstGeom>
          <a:ln w="38160">
            <a:solidFill>
              <a:srgbClr val="FFFF00"/>
            </a:solidFill>
            <a:round/>
          </a:ln>
        </p:spPr>
      </p:sp>
      <p:sp>
        <p:nvSpPr>
          <p:cNvPr id="168" name="Line 10"/>
          <p:cNvSpPr/>
          <p:nvPr/>
        </p:nvSpPr>
        <p:spPr>
          <a:xfrm flipV="1">
            <a:off x="5901840" y="3717000"/>
            <a:ext cx="389880" cy="728280"/>
          </a:xfrm>
          <a:prstGeom prst="line">
            <a:avLst/>
          </a:prstGeom>
          <a:ln w="38160">
            <a:solidFill>
              <a:srgbClr val="FFFF00"/>
            </a:solidFill>
            <a:round/>
          </a:ln>
        </p:spPr>
      </p:sp>
      <p:sp>
        <p:nvSpPr>
          <p:cNvPr id="169" name="Line 11"/>
          <p:cNvSpPr/>
          <p:nvPr/>
        </p:nvSpPr>
        <p:spPr>
          <a:xfrm flipH="1">
            <a:off x="6588000" y="4445280"/>
            <a:ext cx="249840" cy="391320"/>
          </a:xfrm>
          <a:prstGeom prst="line">
            <a:avLst/>
          </a:prstGeom>
          <a:ln w="38160">
            <a:solidFill>
              <a:srgbClr val="FFFF00"/>
            </a:solidFill>
            <a:round/>
          </a:ln>
        </p:spPr>
      </p:sp>
      <p:sp>
        <p:nvSpPr>
          <p:cNvPr id="170" name="Line 12"/>
          <p:cNvSpPr/>
          <p:nvPr/>
        </p:nvSpPr>
        <p:spPr>
          <a:xfrm flipV="1">
            <a:off x="6698880" y="3140640"/>
            <a:ext cx="609120" cy="940320"/>
          </a:xfrm>
          <a:prstGeom prst="line">
            <a:avLst/>
          </a:prstGeom>
          <a:ln w="38160">
            <a:solidFill>
              <a:srgbClr val="FFFF00"/>
            </a:solidFill>
            <a:round/>
          </a:ln>
        </p:spPr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 fill="freeze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1" dur="500" fill="freeze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5" dur="500" fill="freeze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9" dur="500" fill="freeze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23" dur="500" fill="freeze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27" dur="500" fill="freeze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31" dur="500" fill="freeze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35" dur="500" fill="freeze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39" dur="500" fill="freeze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43" dur="500" fill="freeze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47" dur="500" fill="freeze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51" dur="500" fill="freeze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1447920" y="130680"/>
            <a:ext cx="746676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4400">
                <a:solidFill>
                  <a:srgbClr val="000000"/>
                </a:solidFill>
                <a:latin typeface="Calibri"/>
              </a:rPr>
              <a:t>La teoría de la tectónica de placas</a:t>
            </a:r>
            <a:endParaRPr/>
          </a:p>
        </p:txBody>
      </p:sp>
      <p:pic>
        <p:nvPicPr>
          <p:cNvPr id="172" name="3 Marcador de contenido"/>
          <p:cNvPicPr/>
          <p:nvPr/>
        </p:nvPicPr>
        <p:blipFill>
          <a:blip r:embed="rId2"/>
          <a:stretch>
            <a:fillRect/>
          </a:stretch>
        </p:blipFill>
        <p:spPr>
          <a:xfrm>
            <a:off x="1979640" y="1772640"/>
            <a:ext cx="5638680" cy="45356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 fill="freeze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447920" y="130680"/>
            <a:ext cx="746676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4400">
                <a:solidFill>
                  <a:srgbClr val="000000"/>
                </a:solidFill>
                <a:latin typeface="Calibri"/>
              </a:rPr>
              <a:t>Efectivamente hay placas</a:t>
            </a:r>
            <a:endParaRPr/>
          </a:p>
        </p:txBody>
      </p:sp>
      <p:pic>
        <p:nvPicPr>
          <p:cNvPr id="174" name="3 Marcador de contenido"/>
          <p:cNvPicPr/>
          <p:nvPr/>
        </p:nvPicPr>
        <p:blipFill>
          <a:blip r:embed="rId2"/>
          <a:stretch>
            <a:fillRect/>
          </a:stretch>
        </p:blipFill>
        <p:spPr>
          <a:xfrm>
            <a:off x="288720" y="1556640"/>
            <a:ext cx="8520840" cy="4896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 fill="freeze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1447920" y="130680"/>
            <a:ext cx="746676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4400">
                <a:solidFill>
                  <a:srgbClr val="000000"/>
                </a:solidFill>
                <a:latin typeface="Calibri"/>
              </a:rPr>
              <a:t>¿Cómo se mueven las placas?</a:t>
            </a:r>
            <a:endParaRPr/>
          </a:p>
        </p:txBody>
      </p:sp>
      <p:pic>
        <p:nvPicPr>
          <p:cNvPr id="176" name="4 Marcador de contenido"/>
          <p:cNvPicPr/>
          <p:nvPr/>
        </p:nvPicPr>
        <p:blipFill>
          <a:blip r:embed="rId2"/>
          <a:stretch>
            <a:fillRect/>
          </a:stretch>
        </p:blipFill>
        <p:spPr>
          <a:xfrm>
            <a:off x="1177560" y="1484640"/>
            <a:ext cx="6692400" cy="3671640"/>
          </a:xfrm>
          <a:prstGeom prst="rect">
            <a:avLst/>
          </a:prstGeom>
        </p:spPr>
      </p:pic>
      <p:pic>
        <p:nvPicPr>
          <p:cNvPr id="177" name="5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2195640" y="1446480"/>
            <a:ext cx="4551840" cy="3383640"/>
          </a:xfrm>
          <a:prstGeom prst="rect">
            <a:avLst/>
          </a:prstGeom>
        </p:spPr>
      </p:pic>
      <p:pic>
        <p:nvPicPr>
          <p:cNvPr id="178" name="6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1234800" y="4941000"/>
            <a:ext cx="6473520" cy="1655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 fill="freeze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 fill="freeze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1000" fill="freeze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1447920" y="130680"/>
            <a:ext cx="746676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4400">
                <a:solidFill>
                  <a:srgbClr val="000000"/>
                </a:solidFill>
                <a:latin typeface="Calibri"/>
              </a:rPr>
              <a:t>¿Dónde nace la corteza?</a:t>
            </a:r>
            <a:endParaRPr/>
          </a:p>
        </p:txBody>
      </p:sp>
      <p:pic>
        <p:nvPicPr>
          <p:cNvPr id="180" name="DivergentBoundary.avi"/>
          <p:cNvPicPr/>
          <p:nvPr/>
        </p:nvPicPr>
        <p:blipFill>
          <a:blip r:embed="rId2"/>
          <a:stretch>
            <a:fillRect/>
          </a:stretch>
        </p:blipFill>
        <p:spPr>
          <a:xfrm>
            <a:off x="1691640" y="1772640"/>
            <a:ext cx="5684400" cy="42631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 fill="freeze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1447920" y="130680"/>
            <a:ext cx="746676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4400">
                <a:solidFill>
                  <a:srgbClr val="000000"/>
                </a:solidFill>
                <a:latin typeface="Calibri"/>
              </a:rPr>
              <a:t>¿Y dónde desaparece?</a:t>
            </a:r>
            <a:endParaRPr/>
          </a:p>
        </p:txBody>
      </p:sp>
      <p:pic>
        <p:nvPicPr>
          <p:cNvPr id="182" name="CollisionMountainRangeInt.avi"/>
          <p:cNvPicPr/>
          <p:nvPr/>
        </p:nvPicPr>
        <p:blipFill>
          <a:blip r:embed="rId2"/>
          <a:stretch>
            <a:fillRect/>
          </a:stretch>
        </p:blipFill>
        <p:spPr>
          <a:xfrm>
            <a:off x="1270080" y="1371600"/>
            <a:ext cx="6603120" cy="49521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 fill="freeze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PresentationFormat>Presentación en pantalla (4:3)</PresentationFormat>
  <Paragraphs>17</Paragraphs>
  <Slides>12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Office Theme</vt:lpstr>
      <vt:lpstr>Office Theme</vt:lpstr>
      <vt:lpstr>Office Theme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l</cp:lastModifiedBy>
  <cp:revision>1</cp:revision>
  <dcterms:modified xsi:type="dcterms:W3CDTF">2014-08-20T21:11:39Z</dcterms:modified>
</cp:coreProperties>
</file>